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33950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Easy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diagonal hard cover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A7254E5-21D8-4422-B41A-5E687806A4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86949"/>
            <a:ext cx="7025776" cy="491003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Easy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Easy is a 16 round, 80 point, Comstock course of fire. There are 8 IPSC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132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2021-05-20T18:30:24Z</dcterms:modified>
  <cp:category>Shooting</cp:category>
</cp:coreProperties>
</file>

<file path=docProps/thumbnail.jpeg>
</file>